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F593F-FF47-45F7-B95D-D1A8139AD89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9611C4-930E-41D4-9E4E-2188D2F7431B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2000" b="1" dirty="0"/>
            <a:t>Broadest tier</a:t>
          </a:r>
        </a:p>
      </dgm:t>
    </dgm:pt>
    <dgm:pt modelId="{77898DC7-2728-424D-8BC5-B0D4BA24CDC4}" type="parTrans" cxnId="{09D70685-DF58-4FAD-9A0D-19B309858943}">
      <dgm:prSet/>
      <dgm:spPr/>
      <dgm:t>
        <a:bodyPr/>
        <a:lstStyle/>
        <a:p>
          <a:endParaRPr lang="en-US"/>
        </a:p>
      </dgm:t>
    </dgm:pt>
    <dgm:pt modelId="{0EEA88E4-1A4D-4125-AC41-2EABF38FA79F}" type="sibTrans" cxnId="{09D70685-DF58-4FAD-9A0D-19B309858943}">
      <dgm:prSet/>
      <dgm:spPr/>
      <dgm:t>
        <a:bodyPr/>
        <a:lstStyle/>
        <a:p>
          <a:endParaRPr lang="en-US"/>
        </a:p>
      </dgm:t>
    </dgm:pt>
    <dgm:pt modelId="{93A62295-E568-417F-9C77-ED9BC253BAF7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2000" b="1" dirty="0"/>
            <a:t>Responsibilities:</a:t>
          </a:r>
        </a:p>
      </dgm:t>
    </dgm:pt>
    <dgm:pt modelId="{CE93B5B5-4AED-4C4B-8A2C-2A5CBB9AA7E7}" type="parTrans" cxnId="{36479E48-E4B6-47D1-A632-D5F4ECB012DB}">
      <dgm:prSet/>
      <dgm:spPr/>
      <dgm:t>
        <a:bodyPr/>
        <a:lstStyle/>
        <a:p>
          <a:endParaRPr lang="en-US"/>
        </a:p>
      </dgm:t>
    </dgm:pt>
    <dgm:pt modelId="{7384825F-1EB6-4710-8CF9-E7C3378F9495}" type="sibTrans" cxnId="{36479E48-E4B6-47D1-A632-D5F4ECB012DB}">
      <dgm:prSet/>
      <dgm:spPr/>
      <dgm:t>
        <a:bodyPr/>
        <a:lstStyle/>
        <a:p>
          <a:endParaRPr lang="en-US"/>
        </a:p>
      </dgm:t>
    </dgm:pt>
    <dgm:pt modelId="{1A30543B-5B82-4D12-8F91-4C04547E8281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endParaRPr lang="en-US" sz="100"/>
        </a:p>
      </dgm:t>
    </dgm:pt>
    <dgm:pt modelId="{CFE3B369-E409-4085-9EAB-352F89385353}" type="parTrans" cxnId="{B1A27FF0-FB14-4624-828C-58636EE21198}">
      <dgm:prSet/>
      <dgm:spPr/>
      <dgm:t>
        <a:bodyPr/>
        <a:lstStyle/>
        <a:p>
          <a:endParaRPr lang="en-US"/>
        </a:p>
      </dgm:t>
    </dgm:pt>
    <dgm:pt modelId="{8C51E650-1EF2-40D5-9FA4-66EB0CF985A0}" type="sibTrans" cxnId="{B1A27FF0-FB14-4624-828C-58636EE21198}">
      <dgm:prSet/>
      <dgm:spPr/>
      <dgm:t>
        <a:bodyPr/>
        <a:lstStyle/>
        <a:p>
          <a:endParaRPr lang="en-US"/>
        </a:p>
      </dgm:t>
    </dgm:pt>
    <dgm:pt modelId="{5D402F93-5518-49CF-AE43-BE4248D4B6AF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2000" b="1" dirty="0"/>
            <a:t>House Representative Plus</a:t>
          </a:r>
        </a:p>
      </dgm:t>
    </dgm:pt>
    <dgm:pt modelId="{BF140626-AD57-428B-AF58-6AB5BDF0500C}" type="parTrans" cxnId="{548F2D20-4809-4BD7-AB66-AAE761110B92}">
      <dgm:prSet/>
      <dgm:spPr/>
      <dgm:t>
        <a:bodyPr/>
        <a:lstStyle/>
        <a:p>
          <a:endParaRPr lang="en-US"/>
        </a:p>
      </dgm:t>
    </dgm:pt>
    <dgm:pt modelId="{2991E1AD-1E0D-46AA-A2DA-632232B69654}" type="sibTrans" cxnId="{548F2D20-4809-4BD7-AB66-AAE761110B92}">
      <dgm:prSet/>
      <dgm:spPr/>
      <dgm:t>
        <a:bodyPr/>
        <a:lstStyle/>
        <a:p>
          <a:endParaRPr lang="en-US"/>
        </a:p>
      </dgm:t>
    </dgm:pt>
    <dgm:pt modelId="{159472D7-A35F-4A07-B83E-F9DDC761B2E1}">
      <dgm:prSet phldrT="[Text]" custT="1"/>
      <dgm:spPr>
        <a:solidFill>
          <a:schemeClr val="bg1"/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en-US" sz="2000" b="1">
              <a:solidFill>
                <a:sysClr val="windowText" lastClr="000000"/>
              </a:solidFill>
            </a:rPr>
            <a:t>Responsibilities:</a:t>
          </a:r>
        </a:p>
      </dgm:t>
    </dgm:pt>
    <dgm:pt modelId="{8EB7AEBC-B3A7-4E09-AECD-DCED1633866F}" type="parTrans" cxnId="{73228994-485A-464D-94C2-15ACF69C9903}">
      <dgm:prSet/>
      <dgm:spPr/>
      <dgm:t>
        <a:bodyPr/>
        <a:lstStyle/>
        <a:p>
          <a:endParaRPr lang="en-US"/>
        </a:p>
      </dgm:t>
    </dgm:pt>
    <dgm:pt modelId="{045A4719-2521-4FC8-A091-DBC8114A04FB}" type="sibTrans" cxnId="{73228994-485A-464D-94C2-15ACF69C9903}">
      <dgm:prSet/>
      <dgm:spPr/>
      <dgm:t>
        <a:bodyPr/>
        <a:lstStyle/>
        <a:p>
          <a:endParaRPr lang="en-US"/>
        </a:p>
      </dgm:t>
    </dgm:pt>
    <dgm:pt modelId="{95C0A9DB-F5C4-4BEC-9039-35E3EAAE0DBC}">
      <dgm:prSet phldrT="[Text]" custT="1"/>
      <dgm:spPr>
        <a:solidFill>
          <a:schemeClr val="bg1"/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en-US" sz="1800">
              <a:solidFill>
                <a:sysClr val="windowText" lastClr="000000"/>
              </a:solidFill>
            </a:rPr>
            <a:t>Lead event subcommittees</a:t>
          </a:r>
        </a:p>
      </dgm:t>
    </dgm:pt>
    <dgm:pt modelId="{86CB7F9D-01CE-4C7D-92B3-4621DFBE678C}" type="parTrans" cxnId="{D1F621D6-F078-4883-B124-0B35DA9CA3B5}">
      <dgm:prSet/>
      <dgm:spPr/>
      <dgm:t>
        <a:bodyPr/>
        <a:lstStyle/>
        <a:p>
          <a:endParaRPr lang="en-US"/>
        </a:p>
      </dgm:t>
    </dgm:pt>
    <dgm:pt modelId="{23C69C86-2FFF-437A-8E49-72EB73E30DBC}" type="sibTrans" cxnId="{D1F621D6-F078-4883-B124-0B35DA9CA3B5}">
      <dgm:prSet/>
      <dgm:spPr/>
      <dgm:t>
        <a:bodyPr/>
        <a:lstStyle/>
        <a:p>
          <a:endParaRPr lang="en-US"/>
        </a:p>
      </dgm:t>
    </dgm:pt>
    <dgm:pt modelId="{351C5195-14C9-4283-AD4A-A4C1E820107A}">
      <dgm:prSet phldrT="[Text]" custT="1"/>
      <dgm:spPr>
        <a:solidFill>
          <a:schemeClr val="bg1"/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en-US" sz="1800" dirty="0">
              <a:solidFill>
                <a:sysClr val="windowText" lastClr="000000"/>
              </a:solidFill>
            </a:rPr>
            <a:t>Meet with Senate weekly</a:t>
          </a:r>
        </a:p>
      </dgm:t>
    </dgm:pt>
    <dgm:pt modelId="{4E7BD2CC-F186-4098-8E64-C03CA193ABE1}" type="parTrans" cxnId="{946D0AA9-871A-43FA-804F-B2C0114987A5}">
      <dgm:prSet/>
      <dgm:spPr/>
      <dgm:t>
        <a:bodyPr/>
        <a:lstStyle/>
        <a:p>
          <a:endParaRPr lang="en-US"/>
        </a:p>
      </dgm:t>
    </dgm:pt>
    <dgm:pt modelId="{AF2D6361-648E-4782-A688-257ED2033D7A}" type="sibTrans" cxnId="{946D0AA9-871A-43FA-804F-B2C0114987A5}">
      <dgm:prSet/>
      <dgm:spPr/>
      <dgm:t>
        <a:bodyPr/>
        <a:lstStyle/>
        <a:p>
          <a:endParaRPr lang="en-US"/>
        </a:p>
      </dgm:t>
    </dgm:pt>
    <dgm:pt modelId="{9BD64B69-4DFB-46FE-9A80-AB59E6F5FFDD}">
      <dgm:prSet phldrT="[Text]" custT="1"/>
      <dgm:spPr>
        <a:solidFill>
          <a:schemeClr val="bg1"/>
        </a:solidFill>
        <a:ln w="38100">
          <a:solidFill>
            <a:schemeClr val="tx1"/>
          </a:solidFill>
        </a:ln>
      </dgm:spPr>
      <dgm:t>
        <a:bodyPr/>
        <a:lstStyle/>
        <a:p>
          <a:endParaRPr lang="en-US" sz="100">
            <a:solidFill>
              <a:sysClr val="windowText" lastClr="000000"/>
            </a:solidFill>
          </a:endParaRPr>
        </a:p>
      </dgm:t>
    </dgm:pt>
    <dgm:pt modelId="{12893282-FA77-4854-8922-5B71356827D9}" type="parTrans" cxnId="{B2F31FD2-4611-41C4-ABC8-935701E1FB6C}">
      <dgm:prSet/>
      <dgm:spPr/>
      <dgm:t>
        <a:bodyPr/>
        <a:lstStyle/>
        <a:p>
          <a:endParaRPr lang="en-US"/>
        </a:p>
      </dgm:t>
    </dgm:pt>
    <dgm:pt modelId="{2EFBF498-A455-4346-B4D5-F752B34DD3AD}" type="sibTrans" cxnId="{B2F31FD2-4611-41C4-ABC8-935701E1FB6C}">
      <dgm:prSet/>
      <dgm:spPr/>
      <dgm:t>
        <a:bodyPr/>
        <a:lstStyle/>
        <a:p>
          <a:endParaRPr lang="en-US"/>
        </a:p>
      </dgm:t>
    </dgm:pt>
    <dgm:pt modelId="{C977C773-E909-4276-BD27-B0C66E21D969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endParaRPr lang="en-US" sz="100"/>
        </a:p>
      </dgm:t>
    </dgm:pt>
    <dgm:pt modelId="{09D52285-C7A7-402E-8D5F-8FCDEFC8A5C6}" type="parTrans" cxnId="{722CB5FA-D47F-476B-A1E6-F1CC2E0DD3A2}">
      <dgm:prSet/>
      <dgm:spPr/>
      <dgm:t>
        <a:bodyPr/>
        <a:lstStyle/>
        <a:p>
          <a:endParaRPr lang="en-US"/>
        </a:p>
      </dgm:t>
    </dgm:pt>
    <dgm:pt modelId="{4954680D-7F25-43AA-AB21-DB83F4900494}" type="sibTrans" cxnId="{722CB5FA-D47F-476B-A1E6-F1CC2E0DD3A2}">
      <dgm:prSet/>
      <dgm:spPr/>
      <dgm:t>
        <a:bodyPr/>
        <a:lstStyle/>
        <a:p>
          <a:endParaRPr lang="en-US"/>
        </a:p>
      </dgm:t>
    </dgm:pt>
    <dgm:pt modelId="{85A5938F-CF8F-4A30-8E87-49CBB6A862C8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2000" b="1" dirty="0"/>
            <a:t>Short Registration Form</a:t>
          </a:r>
        </a:p>
      </dgm:t>
    </dgm:pt>
    <dgm:pt modelId="{3E4B4B97-00FE-412B-9915-D779A439ACC2}" type="parTrans" cxnId="{E40C9C1F-3A4D-4120-9CA2-914D2ABA7A14}">
      <dgm:prSet/>
      <dgm:spPr/>
      <dgm:t>
        <a:bodyPr/>
        <a:lstStyle/>
        <a:p>
          <a:endParaRPr lang="en-US"/>
        </a:p>
      </dgm:t>
    </dgm:pt>
    <dgm:pt modelId="{23DD9636-D325-4A2D-9C05-CCF0D7DEAC38}" type="sibTrans" cxnId="{E40C9C1F-3A4D-4120-9CA2-914D2ABA7A14}">
      <dgm:prSet/>
      <dgm:spPr/>
      <dgm:t>
        <a:bodyPr/>
        <a:lstStyle/>
        <a:p>
          <a:endParaRPr lang="en-US"/>
        </a:p>
      </dgm:t>
    </dgm:pt>
    <dgm:pt modelId="{39A56B2F-8C23-4CB0-BA12-8F40E5150BD2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1800" dirty="0"/>
            <a:t>Attend meetings </a:t>
          </a:r>
        </a:p>
      </dgm:t>
    </dgm:pt>
    <dgm:pt modelId="{D13E0B4D-0C23-4445-B80B-0CEA2BC7E368}" type="parTrans" cxnId="{3B122BE0-E378-4000-BDAE-604B157AAB8C}">
      <dgm:prSet/>
      <dgm:spPr/>
      <dgm:t>
        <a:bodyPr/>
        <a:lstStyle/>
        <a:p>
          <a:endParaRPr lang="en-US"/>
        </a:p>
      </dgm:t>
    </dgm:pt>
    <dgm:pt modelId="{B8A58C2C-2088-4BB0-AFEC-4BBA3C9B69DA}" type="sibTrans" cxnId="{3B122BE0-E378-4000-BDAE-604B157AAB8C}">
      <dgm:prSet/>
      <dgm:spPr/>
      <dgm:t>
        <a:bodyPr/>
        <a:lstStyle/>
        <a:p>
          <a:endParaRPr lang="en-US"/>
        </a:p>
      </dgm:t>
    </dgm:pt>
    <dgm:pt modelId="{CD03CDFE-54A3-4B3D-9110-BED7D38FC349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1800" dirty="0"/>
            <a:t>Participate in spirit days</a:t>
          </a:r>
        </a:p>
      </dgm:t>
    </dgm:pt>
    <dgm:pt modelId="{941135A5-B6D8-4435-BAE4-3FF96F7D4C09}" type="parTrans" cxnId="{AB9AE4C6-7C1E-472F-9E3D-DC06A418BCAC}">
      <dgm:prSet/>
      <dgm:spPr/>
      <dgm:t>
        <a:bodyPr/>
        <a:lstStyle/>
        <a:p>
          <a:endParaRPr lang="en-US"/>
        </a:p>
      </dgm:t>
    </dgm:pt>
    <dgm:pt modelId="{E073BC3D-A267-4BA6-95E1-01126D96F521}" type="sibTrans" cxnId="{AB9AE4C6-7C1E-472F-9E3D-DC06A418BCAC}">
      <dgm:prSet/>
      <dgm:spPr/>
      <dgm:t>
        <a:bodyPr/>
        <a:lstStyle/>
        <a:p>
          <a:endParaRPr lang="en-US"/>
        </a:p>
      </dgm:t>
    </dgm:pt>
    <dgm:pt modelId="{661223D7-0EBC-4059-8712-5012ACD49553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1800" dirty="0"/>
            <a:t>Attend events</a:t>
          </a:r>
        </a:p>
      </dgm:t>
    </dgm:pt>
    <dgm:pt modelId="{5C914F8C-34DE-4545-85BA-E63BDC871793}" type="parTrans" cxnId="{5824B1D8-8A4A-4869-A0CF-DA79FD437D07}">
      <dgm:prSet/>
      <dgm:spPr/>
      <dgm:t>
        <a:bodyPr/>
        <a:lstStyle/>
        <a:p>
          <a:endParaRPr lang="en-US"/>
        </a:p>
      </dgm:t>
    </dgm:pt>
    <dgm:pt modelId="{BE857F84-2AE5-49E8-805B-2ABFDFA158D6}" type="sibTrans" cxnId="{5824B1D8-8A4A-4869-A0CF-DA79FD437D07}">
      <dgm:prSet/>
      <dgm:spPr/>
      <dgm:t>
        <a:bodyPr/>
        <a:lstStyle/>
        <a:p>
          <a:endParaRPr lang="en-US"/>
        </a:p>
      </dgm:t>
    </dgm:pt>
    <dgm:pt modelId="{936A6A3D-6FB6-4EDA-B72C-D0405ECC192D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2000" b="1" dirty="0"/>
            <a:t>Responsibilities:</a:t>
          </a:r>
        </a:p>
      </dgm:t>
    </dgm:pt>
    <dgm:pt modelId="{1B45CE24-629B-44CE-B330-6D309691B728}" type="parTrans" cxnId="{33E28A12-4DCF-41E0-81D8-EB4D464A3778}">
      <dgm:prSet/>
      <dgm:spPr/>
      <dgm:t>
        <a:bodyPr/>
        <a:lstStyle/>
        <a:p>
          <a:endParaRPr lang="en-US"/>
        </a:p>
      </dgm:t>
    </dgm:pt>
    <dgm:pt modelId="{A8134122-74F0-4C5C-AC72-A1F8451B1465}" type="sibTrans" cxnId="{33E28A12-4DCF-41E0-81D8-EB4D464A3778}">
      <dgm:prSet/>
      <dgm:spPr/>
      <dgm:t>
        <a:bodyPr/>
        <a:lstStyle/>
        <a:p>
          <a:endParaRPr lang="en-US"/>
        </a:p>
      </dgm:t>
    </dgm:pt>
    <dgm:pt modelId="{84287DD4-5C99-489D-B259-9FEADB361A74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1800" b="0" dirty="0"/>
            <a:t>Lead event planning</a:t>
          </a:r>
        </a:p>
      </dgm:t>
    </dgm:pt>
    <dgm:pt modelId="{DA38485C-7522-47A2-92D7-A146D12E2B42}" type="parTrans" cxnId="{69B50493-F314-41B3-AE41-3128E86DD8C5}">
      <dgm:prSet/>
      <dgm:spPr/>
      <dgm:t>
        <a:bodyPr/>
        <a:lstStyle/>
        <a:p>
          <a:endParaRPr lang="en-US"/>
        </a:p>
      </dgm:t>
    </dgm:pt>
    <dgm:pt modelId="{32E6276B-C72C-4005-BE0C-29B8D5165DDA}" type="sibTrans" cxnId="{69B50493-F314-41B3-AE41-3128E86DD8C5}">
      <dgm:prSet/>
      <dgm:spPr/>
      <dgm:t>
        <a:bodyPr/>
        <a:lstStyle/>
        <a:p>
          <a:endParaRPr lang="en-US"/>
        </a:p>
      </dgm:t>
    </dgm:pt>
    <dgm:pt modelId="{3E66C10F-BC7F-48A2-AD43-931513A7352B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1800" b="0" dirty="0"/>
            <a:t>Lead monthly meetings</a:t>
          </a:r>
        </a:p>
      </dgm:t>
    </dgm:pt>
    <dgm:pt modelId="{A8D21C49-ACF4-44C9-B5F6-BAD5A6E16C71}" type="parTrans" cxnId="{8E16A7B9-53E9-482D-907D-B85F7C86CDD3}">
      <dgm:prSet/>
      <dgm:spPr/>
      <dgm:t>
        <a:bodyPr/>
        <a:lstStyle/>
        <a:p>
          <a:endParaRPr lang="en-US"/>
        </a:p>
      </dgm:t>
    </dgm:pt>
    <dgm:pt modelId="{9CB0C145-885A-4033-8FC4-0C668E6AFE84}" type="sibTrans" cxnId="{8E16A7B9-53E9-482D-907D-B85F7C86CDD3}">
      <dgm:prSet/>
      <dgm:spPr/>
      <dgm:t>
        <a:bodyPr/>
        <a:lstStyle/>
        <a:p>
          <a:endParaRPr lang="en-US"/>
        </a:p>
      </dgm:t>
    </dgm:pt>
    <dgm:pt modelId="{67DB05DC-4D58-45EE-86D4-48A6D81790A6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1800" b="0" dirty="0"/>
            <a:t>Run events</a:t>
          </a:r>
        </a:p>
      </dgm:t>
    </dgm:pt>
    <dgm:pt modelId="{A2E25597-F85C-4890-B7F0-F0D5BB6B271A}" type="parTrans" cxnId="{C4133B85-D2E4-45A0-A3E0-25E7B63F4284}">
      <dgm:prSet/>
      <dgm:spPr/>
      <dgm:t>
        <a:bodyPr/>
        <a:lstStyle/>
        <a:p>
          <a:endParaRPr lang="en-US"/>
        </a:p>
      </dgm:t>
    </dgm:pt>
    <dgm:pt modelId="{2675861E-D65D-4CEA-A7D9-D0A3A4C05F39}" type="sibTrans" cxnId="{C4133B85-D2E4-45A0-A3E0-25E7B63F4284}">
      <dgm:prSet/>
      <dgm:spPr/>
      <dgm:t>
        <a:bodyPr/>
        <a:lstStyle/>
        <a:p>
          <a:endParaRPr lang="en-US"/>
        </a:p>
      </dgm:t>
    </dgm:pt>
    <dgm:pt modelId="{79E26C3F-4B95-44CE-86B0-3242137EB0A8}">
      <dgm:prSet phldrT="[Text]" custT="1"/>
      <dgm:spPr>
        <a:solidFill>
          <a:srgbClr val="C00000"/>
        </a:solidFill>
        <a:ln w="38100">
          <a:solidFill>
            <a:srgbClr val="FF8989"/>
          </a:solidFill>
        </a:ln>
      </dgm:spPr>
      <dgm:t>
        <a:bodyPr/>
        <a:lstStyle/>
        <a:p>
          <a:r>
            <a:rPr lang="en-US" sz="2000" b="1" dirty="0"/>
            <a:t>Everyone can join</a:t>
          </a:r>
        </a:p>
      </dgm:t>
    </dgm:pt>
    <dgm:pt modelId="{5B79CDDA-A695-4EAB-B798-80C88A257636}" type="parTrans" cxnId="{9A81D2E5-95C6-428B-8917-F9972A58A818}">
      <dgm:prSet/>
      <dgm:spPr/>
      <dgm:t>
        <a:bodyPr/>
        <a:lstStyle/>
        <a:p>
          <a:endParaRPr lang="en-US"/>
        </a:p>
      </dgm:t>
    </dgm:pt>
    <dgm:pt modelId="{2993B273-455A-460E-A430-3D0753F3D2A4}" type="sibTrans" cxnId="{9A81D2E5-95C6-428B-8917-F9972A58A818}">
      <dgm:prSet/>
      <dgm:spPr/>
      <dgm:t>
        <a:bodyPr/>
        <a:lstStyle/>
        <a:p>
          <a:endParaRPr lang="en-US"/>
        </a:p>
      </dgm:t>
    </dgm:pt>
    <dgm:pt modelId="{FB325775-7A09-48A5-8B86-F2DCB751A5A4}">
      <dgm:prSet phldrT="[Text]" custT="1"/>
      <dgm:spPr>
        <a:solidFill>
          <a:schemeClr val="bg1"/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en-US" sz="2000" b="1" dirty="0">
              <a:solidFill>
                <a:sysClr val="windowText" lastClr="000000"/>
              </a:solidFill>
            </a:rPr>
            <a:t>General Member plus</a:t>
          </a:r>
        </a:p>
      </dgm:t>
    </dgm:pt>
    <dgm:pt modelId="{F1BF67F5-43EC-4257-A681-431198D6C726}" type="parTrans" cxnId="{09A811EC-BE8D-47F3-A21B-1357A3A7B9BE}">
      <dgm:prSet/>
      <dgm:spPr/>
      <dgm:t>
        <a:bodyPr/>
        <a:lstStyle/>
        <a:p>
          <a:endParaRPr lang="en-US"/>
        </a:p>
      </dgm:t>
    </dgm:pt>
    <dgm:pt modelId="{ACCE949F-495E-4836-8B07-F9F9A84AD221}" type="sibTrans" cxnId="{09A811EC-BE8D-47F3-A21B-1357A3A7B9BE}">
      <dgm:prSet/>
      <dgm:spPr/>
      <dgm:t>
        <a:bodyPr/>
        <a:lstStyle/>
        <a:p>
          <a:endParaRPr lang="en-US"/>
        </a:p>
      </dgm:t>
    </dgm:pt>
    <dgm:pt modelId="{50EBDC26-C10D-45B6-8618-E76436DD7A72}">
      <dgm:prSet phldrT="[Text]" custT="1"/>
      <dgm:spPr>
        <a:solidFill>
          <a:schemeClr val="bg1"/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en-US" sz="2000" b="1" dirty="0">
              <a:solidFill>
                <a:sysClr val="windowText" lastClr="000000"/>
              </a:solidFill>
            </a:rPr>
            <a:t>More selective through Interview + questions</a:t>
          </a:r>
        </a:p>
      </dgm:t>
    </dgm:pt>
    <dgm:pt modelId="{315FCC35-CDE6-4D43-8C7F-BF542B488664}" type="parTrans" cxnId="{E597544B-7A41-45FC-8DC1-41F71BBAFC44}">
      <dgm:prSet/>
      <dgm:spPr/>
      <dgm:t>
        <a:bodyPr/>
        <a:lstStyle/>
        <a:p>
          <a:endParaRPr lang="en-US"/>
        </a:p>
      </dgm:t>
    </dgm:pt>
    <dgm:pt modelId="{BED41CD6-E653-41D9-B0F8-B3EF6B17B98F}" type="sibTrans" cxnId="{E597544B-7A41-45FC-8DC1-41F71BBAFC44}">
      <dgm:prSet/>
      <dgm:spPr/>
      <dgm:t>
        <a:bodyPr/>
        <a:lstStyle/>
        <a:p>
          <a:endParaRPr lang="en-US"/>
        </a:p>
      </dgm:t>
    </dgm:pt>
    <dgm:pt modelId="{A7525CB1-C0E4-446C-B31F-E8CF5AA941D5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2000" b="1" dirty="0"/>
            <a:t>Even more selective, only 20-25 people</a:t>
          </a:r>
        </a:p>
      </dgm:t>
    </dgm:pt>
    <dgm:pt modelId="{662EC8E4-A920-422F-8C83-4B20A3E2AB7F}" type="parTrans" cxnId="{E3D26561-8085-4CC7-82C2-DB48F23DE499}">
      <dgm:prSet/>
      <dgm:spPr/>
      <dgm:t>
        <a:bodyPr/>
        <a:lstStyle/>
        <a:p>
          <a:endParaRPr lang="en-US"/>
        </a:p>
      </dgm:t>
    </dgm:pt>
    <dgm:pt modelId="{F2F86A9A-6A17-4360-9C92-419685357C44}" type="sibTrans" cxnId="{E3D26561-8085-4CC7-82C2-DB48F23DE499}">
      <dgm:prSet/>
      <dgm:spPr/>
      <dgm:t>
        <a:bodyPr/>
        <a:lstStyle/>
        <a:p>
          <a:endParaRPr lang="en-US"/>
        </a:p>
      </dgm:t>
    </dgm:pt>
    <dgm:pt modelId="{99FF96F4-A51F-4909-8761-26E27E03E89E}">
      <dgm:prSet phldrT="[Text]" custT="1"/>
      <dgm:spPr>
        <a:solidFill>
          <a:srgbClr val="002060"/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en-US" sz="1800" b="0" dirty="0"/>
            <a:t>Meet daily in homeroom</a:t>
          </a:r>
        </a:p>
      </dgm:t>
    </dgm:pt>
    <dgm:pt modelId="{B6FDEA04-CB22-4B66-A60E-ADAD2B93E554}" type="parTrans" cxnId="{3A4505FE-A032-4ABD-B7FA-2B76F64C3D1C}">
      <dgm:prSet/>
      <dgm:spPr/>
      <dgm:t>
        <a:bodyPr/>
        <a:lstStyle/>
        <a:p>
          <a:endParaRPr lang="en-US"/>
        </a:p>
      </dgm:t>
    </dgm:pt>
    <dgm:pt modelId="{64F83DEE-CC37-4FEF-A805-A74D0F35657D}" type="sibTrans" cxnId="{3A4505FE-A032-4ABD-B7FA-2B76F64C3D1C}">
      <dgm:prSet/>
      <dgm:spPr/>
      <dgm:t>
        <a:bodyPr/>
        <a:lstStyle/>
        <a:p>
          <a:endParaRPr lang="en-US"/>
        </a:p>
      </dgm:t>
    </dgm:pt>
    <dgm:pt modelId="{1F3F3141-1569-42C6-B997-470C5EE4B854}" type="pres">
      <dgm:prSet presAssocID="{EB0F593F-FF47-45F7-B95D-D1A8139AD89B}" presName="Name0" presStyleCnt="0">
        <dgm:presLayoutVars>
          <dgm:dir/>
          <dgm:resizeHandles val="exact"/>
        </dgm:presLayoutVars>
      </dgm:prSet>
      <dgm:spPr/>
    </dgm:pt>
    <dgm:pt modelId="{3F6EDE05-3837-443D-951F-466E4B8F3ED0}" type="pres">
      <dgm:prSet presAssocID="{C977C773-E909-4276-BD27-B0C66E21D969}" presName="node" presStyleLbl="node1" presStyleIdx="0" presStyleCnt="3">
        <dgm:presLayoutVars>
          <dgm:bulletEnabled val="1"/>
        </dgm:presLayoutVars>
      </dgm:prSet>
      <dgm:spPr/>
    </dgm:pt>
    <dgm:pt modelId="{3B7844D9-7FE8-462C-83BE-7267D5ADBFEA}" type="pres">
      <dgm:prSet presAssocID="{4954680D-7F25-43AA-AB21-DB83F4900494}" presName="sibTrans" presStyleCnt="0"/>
      <dgm:spPr/>
    </dgm:pt>
    <dgm:pt modelId="{B4721AD9-57BE-4638-889D-A79B60637FEB}" type="pres">
      <dgm:prSet presAssocID="{9BD64B69-4DFB-46FE-9A80-AB59E6F5FFDD}" presName="node" presStyleLbl="node1" presStyleIdx="1" presStyleCnt="3">
        <dgm:presLayoutVars>
          <dgm:bulletEnabled val="1"/>
        </dgm:presLayoutVars>
      </dgm:prSet>
      <dgm:spPr/>
    </dgm:pt>
    <dgm:pt modelId="{BF5E85F4-4678-4EBF-95E0-DFE84BAEA4AE}" type="pres">
      <dgm:prSet presAssocID="{2EFBF498-A455-4346-B4D5-F752B34DD3AD}" presName="sibTrans" presStyleCnt="0"/>
      <dgm:spPr/>
    </dgm:pt>
    <dgm:pt modelId="{056AACEA-EDB8-4B2C-BEF9-3A344A43C287}" type="pres">
      <dgm:prSet presAssocID="{1A30543B-5B82-4D12-8F91-4C04547E8281}" presName="node" presStyleLbl="node1" presStyleIdx="2" presStyleCnt="3">
        <dgm:presLayoutVars>
          <dgm:bulletEnabled val="1"/>
        </dgm:presLayoutVars>
      </dgm:prSet>
      <dgm:spPr/>
    </dgm:pt>
  </dgm:ptLst>
  <dgm:cxnLst>
    <dgm:cxn modelId="{6AC64803-0BCD-453D-82CB-83E27B9B2AB2}" type="presOf" srcId="{50EBDC26-C10D-45B6-8618-E76436DD7A72}" destId="{B4721AD9-57BE-4638-889D-A79B60637FEB}" srcOrd="0" destOrd="2" presId="urn:microsoft.com/office/officeart/2005/8/layout/hList6"/>
    <dgm:cxn modelId="{2FA27B05-24AC-4564-B001-1EA01DC7AB6F}" type="presOf" srcId="{93A62295-E568-417F-9C77-ED9BC253BAF7}" destId="{3F6EDE05-3837-443D-951F-466E4B8F3ED0}" srcOrd="0" destOrd="4" presId="urn:microsoft.com/office/officeart/2005/8/layout/hList6"/>
    <dgm:cxn modelId="{33E28A12-4DCF-41E0-81D8-EB4D464A3778}" srcId="{1A30543B-5B82-4D12-8F91-4C04547E8281}" destId="{936A6A3D-6FB6-4EDA-B72C-D0405ECC192D}" srcOrd="2" destOrd="0" parTransId="{1B45CE24-629B-44CE-B330-6D309691B728}" sibTransId="{A8134122-74F0-4C5C-AC72-A1F8451B1465}"/>
    <dgm:cxn modelId="{C5E15517-0684-4A40-AC61-62C7F8E3F4B0}" type="presOf" srcId="{39A56B2F-8C23-4CB0-BA12-8F40E5150BD2}" destId="{3F6EDE05-3837-443D-951F-466E4B8F3ED0}" srcOrd="0" destOrd="5" presId="urn:microsoft.com/office/officeart/2005/8/layout/hList6"/>
    <dgm:cxn modelId="{F3E8751A-5EEE-43D9-B09F-1AB7E5AF82E8}" type="presOf" srcId="{C977C773-E909-4276-BD27-B0C66E21D969}" destId="{3F6EDE05-3837-443D-951F-466E4B8F3ED0}" srcOrd="0" destOrd="0" presId="urn:microsoft.com/office/officeart/2005/8/layout/hList6"/>
    <dgm:cxn modelId="{4632E41C-D6CB-42E6-A6B3-D353B7BB123F}" type="presOf" srcId="{9D9611C4-930E-41D4-9E4E-2188D2F7431B}" destId="{3F6EDE05-3837-443D-951F-466E4B8F3ED0}" srcOrd="0" destOrd="1" presId="urn:microsoft.com/office/officeart/2005/8/layout/hList6"/>
    <dgm:cxn modelId="{E40C9C1F-3A4D-4120-9CA2-914D2ABA7A14}" srcId="{C977C773-E909-4276-BD27-B0C66E21D969}" destId="{85A5938F-CF8F-4A30-8E87-49CBB6A862C8}" srcOrd="1" destOrd="0" parTransId="{3E4B4B97-00FE-412B-9915-D779A439ACC2}" sibTransId="{23DD9636-D325-4A2D-9C05-CCF0D7DEAC38}"/>
    <dgm:cxn modelId="{548F2D20-4809-4BD7-AB66-AAE761110B92}" srcId="{1A30543B-5B82-4D12-8F91-4C04547E8281}" destId="{5D402F93-5518-49CF-AE43-BE4248D4B6AF}" srcOrd="0" destOrd="0" parTransId="{BF140626-AD57-428B-AF58-6AB5BDF0500C}" sibTransId="{2991E1AD-1E0D-46AA-A2DA-632232B69654}"/>
    <dgm:cxn modelId="{7154F72D-7A96-4F29-B74D-BDF4F69241B6}" type="presOf" srcId="{67DB05DC-4D58-45EE-86D4-48A6D81790A6}" destId="{056AACEA-EDB8-4B2C-BEF9-3A344A43C287}" srcOrd="0" destOrd="7" presId="urn:microsoft.com/office/officeart/2005/8/layout/hList6"/>
    <dgm:cxn modelId="{70AD512F-92F7-4405-A568-BBCB49885924}" type="presOf" srcId="{FB325775-7A09-48A5-8B86-F2DCB751A5A4}" destId="{B4721AD9-57BE-4638-889D-A79B60637FEB}" srcOrd="0" destOrd="1" presId="urn:microsoft.com/office/officeart/2005/8/layout/hList6"/>
    <dgm:cxn modelId="{05EDD13C-885B-41C6-BDC8-7B0938BCAF86}" type="presOf" srcId="{79E26C3F-4B95-44CE-86B0-3242137EB0A8}" destId="{3F6EDE05-3837-443D-951F-466E4B8F3ED0}" srcOrd="0" destOrd="3" presId="urn:microsoft.com/office/officeart/2005/8/layout/hList6"/>
    <dgm:cxn modelId="{35C3C460-BCCC-46E2-9596-548009D53F54}" type="presOf" srcId="{84287DD4-5C99-489D-B259-9FEADB361A74}" destId="{056AACEA-EDB8-4B2C-BEF9-3A344A43C287}" srcOrd="0" destOrd="5" presId="urn:microsoft.com/office/officeart/2005/8/layout/hList6"/>
    <dgm:cxn modelId="{E3D26561-8085-4CC7-82C2-DB48F23DE499}" srcId="{1A30543B-5B82-4D12-8F91-4C04547E8281}" destId="{A7525CB1-C0E4-446C-B31F-E8CF5AA941D5}" srcOrd="1" destOrd="0" parTransId="{662EC8E4-A920-422F-8C83-4B20A3E2AB7F}" sibTransId="{F2F86A9A-6A17-4360-9C92-419685357C44}"/>
    <dgm:cxn modelId="{48975567-4CAD-4A4B-999A-5BFF48070A3E}" type="presOf" srcId="{85A5938F-CF8F-4A30-8E87-49CBB6A862C8}" destId="{3F6EDE05-3837-443D-951F-466E4B8F3ED0}" srcOrd="0" destOrd="2" presId="urn:microsoft.com/office/officeart/2005/8/layout/hList6"/>
    <dgm:cxn modelId="{36479E48-E4B6-47D1-A632-D5F4ECB012DB}" srcId="{C977C773-E909-4276-BD27-B0C66E21D969}" destId="{93A62295-E568-417F-9C77-ED9BC253BAF7}" srcOrd="3" destOrd="0" parTransId="{CE93B5B5-4AED-4C4B-8A2C-2A5CBB9AA7E7}" sibTransId="{7384825F-1EB6-4710-8CF9-E7C3378F9495}"/>
    <dgm:cxn modelId="{E597544B-7A41-45FC-8DC1-41F71BBAFC44}" srcId="{9BD64B69-4DFB-46FE-9A80-AB59E6F5FFDD}" destId="{50EBDC26-C10D-45B6-8618-E76436DD7A72}" srcOrd="1" destOrd="0" parTransId="{315FCC35-CDE6-4D43-8C7F-BF542B488664}" sibTransId="{BED41CD6-E653-41D9-B0F8-B3EF6B17B98F}"/>
    <dgm:cxn modelId="{7F5C1283-C5B6-46FE-941D-04DFE20027FC}" type="presOf" srcId="{1A30543B-5B82-4D12-8F91-4C04547E8281}" destId="{056AACEA-EDB8-4B2C-BEF9-3A344A43C287}" srcOrd="0" destOrd="0" presId="urn:microsoft.com/office/officeart/2005/8/layout/hList6"/>
    <dgm:cxn modelId="{09D70685-DF58-4FAD-9A0D-19B309858943}" srcId="{C977C773-E909-4276-BD27-B0C66E21D969}" destId="{9D9611C4-930E-41D4-9E4E-2188D2F7431B}" srcOrd="0" destOrd="0" parTransId="{77898DC7-2728-424D-8BC5-B0D4BA24CDC4}" sibTransId="{0EEA88E4-1A4D-4125-AC41-2EABF38FA79F}"/>
    <dgm:cxn modelId="{C4133B85-D2E4-45A0-A3E0-25E7B63F4284}" srcId="{936A6A3D-6FB6-4EDA-B72C-D0405ECC192D}" destId="{67DB05DC-4D58-45EE-86D4-48A6D81790A6}" srcOrd="3" destOrd="0" parTransId="{A2E25597-F85C-4890-B7F0-F0D5BB6B271A}" sibTransId="{2675861E-D65D-4CEA-A7D9-D0A3A4C05F39}"/>
    <dgm:cxn modelId="{69B50493-F314-41B3-AE41-3128E86DD8C5}" srcId="{936A6A3D-6FB6-4EDA-B72C-D0405ECC192D}" destId="{84287DD4-5C99-489D-B259-9FEADB361A74}" srcOrd="1" destOrd="0" parTransId="{DA38485C-7522-47A2-92D7-A146D12E2B42}" sibTransId="{32E6276B-C72C-4005-BE0C-29B8D5165DDA}"/>
    <dgm:cxn modelId="{72F39093-9004-4A08-B8EB-8FAA0939D1F8}" type="presOf" srcId="{936A6A3D-6FB6-4EDA-B72C-D0405ECC192D}" destId="{056AACEA-EDB8-4B2C-BEF9-3A344A43C287}" srcOrd="0" destOrd="3" presId="urn:microsoft.com/office/officeart/2005/8/layout/hList6"/>
    <dgm:cxn modelId="{F0ACB193-FE6B-4A61-A19E-00BC65E5FB99}" type="presOf" srcId="{95C0A9DB-F5C4-4BEC-9039-35E3EAAE0DBC}" destId="{B4721AD9-57BE-4638-889D-A79B60637FEB}" srcOrd="0" destOrd="4" presId="urn:microsoft.com/office/officeart/2005/8/layout/hList6"/>
    <dgm:cxn modelId="{73228994-485A-464D-94C2-15ACF69C9903}" srcId="{9BD64B69-4DFB-46FE-9A80-AB59E6F5FFDD}" destId="{159472D7-A35F-4A07-B83E-F9DDC761B2E1}" srcOrd="2" destOrd="0" parTransId="{8EB7AEBC-B3A7-4E09-AECD-DCED1633866F}" sibTransId="{045A4719-2521-4FC8-A091-DBC8114A04FB}"/>
    <dgm:cxn modelId="{CF329D96-EE37-4CED-86BC-BF3114079E67}" type="presOf" srcId="{9BD64B69-4DFB-46FE-9A80-AB59E6F5FFDD}" destId="{B4721AD9-57BE-4638-889D-A79B60637FEB}" srcOrd="0" destOrd="0" presId="urn:microsoft.com/office/officeart/2005/8/layout/hList6"/>
    <dgm:cxn modelId="{39F6B8A0-C1EF-4A56-AB2A-5C9DF6673D99}" type="presOf" srcId="{159472D7-A35F-4A07-B83E-F9DDC761B2E1}" destId="{B4721AD9-57BE-4638-889D-A79B60637FEB}" srcOrd="0" destOrd="3" presId="urn:microsoft.com/office/officeart/2005/8/layout/hList6"/>
    <dgm:cxn modelId="{946D0AA9-871A-43FA-804F-B2C0114987A5}" srcId="{159472D7-A35F-4A07-B83E-F9DDC761B2E1}" destId="{351C5195-14C9-4283-AD4A-A4C1E820107A}" srcOrd="1" destOrd="0" parTransId="{4E7BD2CC-F186-4098-8E64-C03CA193ABE1}" sibTransId="{AF2D6361-648E-4782-A688-257ED2033D7A}"/>
    <dgm:cxn modelId="{8E16A7B9-53E9-482D-907D-B85F7C86CDD3}" srcId="{936A6A3D-6FB6-4EDA-B72C-D0405ECC192D}" destId="{3E66C10F-BC7F-48A2-AD43-931513A7352B}" srcOrd="2" destOrd="0" parTransId="{A8D21C49-ACF4-44C9-B5F6-BAD5A6E16C71}" sibTransId="{9CB0C145-885A-4033-8FC4-0C668E6AFE84}"/>
    <dgm:cxn modelId="{AB9AE4C6-7C1E-472F-9E3D-DC06A418BCAC}" srcId="{93A62295-E568-417F-9C77-ED9BC253BAF7}" destId="{CD03CDFE-54A3-4B3D-9110-BED7D38FC349}" srcOrd="1" destOrd="0" parTransId="{941135A5-B6D8-4435-BAE4-3FF96F7D4C09}" sibTransId="{E073BC3D-A267-4BA6-95E1-01126D96F521}"/>
    <dgm:cxn modelId="{C8E91CD1-B681-4BE2-B3A4-1B3A2D601D53}" type="presOf" srcId="{5D402F93-5518-49CF-AE43-BE4248D4B6AF}" destId="{056AACEA-EDB8-4B2C-BEF9-3A344A43C287}" srcOrd="0" destOrd="1" presId="urn:microsoft.com/office/officeart/2005/8/layout/hList6"/>
    <dgm:cxn modelId="{B2F31FD2-4611-41C4-ABC8-935701E1FB6C}" srcId="{EB0F593F-FF47-45F7-B95D-D1A8139AD89B}" destId="{9BD64B69-4DFB-46FE-9A80-AB59E6F5FFDD}" srcOrd="1" destOrd="0" parTransId="{12893282-FA77-4854-8922-5B71356827D9}" sibTransId="{2EFBF498-A455-4346-B4D5-F752B34DD3AD}"/>
    <dgm:cxn modelId="{346D9ED4-B9E7-4B06-8296-3569D9687081}" type="presOf" srcId="{EB0F593F-FF47-45F7-B95D-D1A8139AD89B}" destId="{1F3F3141-1569-42C6-B997-470C5EE4B854}" srcOrd="0" destOrd="0" presId="urn:microsoft.com/office/officeart/2005/8/layout/hList6"/>
    <dgm:cxn modelId="{D1F621D6-F078-4883-B124-0B35DA9CA3B5}" srcId="{159472D7-A35F-4A07-B83E-F9DDC761B2E1}" destId="{95C0A9DB-F5C4-4BEC-9039-35E3EAAE0DBC}" srcOrd="0" destOrd="0" parTransId="{86CB7F9D-01CE-4C7D-92B3-4621DFBE678C}" sibTransId="{23C69C86-2FFF-437A-8E49-72EB73E30DBC}"/>
    <dgm:cxn modelId="{5824B1D8-8A4A-4869-A0CF-DA79FD437D07}" srcId="{93A62295-E568-417F-9C77-ED9BC253BAF7}" destId="{661223D7-0EBC-4059-8712-5012ACD49553}" srcOrd="2" destOrd="0" parTransId="{5C914F8C-34DE-4545-85BA-E63BDC871793}" sibTransId="{BE857F84-2AE5-49E8-805B-2ABFDFA158D6}"/>
    <dgm:cxn modelId="{FA4113DB-BF4D-423A-8D04-EDFB4B690665}" type="presOf" srcId="{99FF96F4-A51F-4909-8761-26E27E03E89E}" destId="{056AACEA-EDB8-4B2C-BEF9-3A344A43C287}" srcOrd="0" destOrd="4" presId="urn:microsoft.com/office/officeart/2005/8/layout/hList6"/>
    <dgm:cxn modelId="{EEEAC6DE-142D-4C51-A431-BF64CBBAA7CF}" type="presOf" srcId="{3E66C10F-BC7F-48A2-AD43-931513A7352B}" destId="{056AACEA-EDB8-4B2C-BEF9-3A344A43C287}" srcOrd="0" destOrd="6" presId="urn:microsoft.com/office/officeart/2005/8/layout/hList6"/>
    <dgm:cxn modelId="{3B122BE0-E378-4000-BDAE-604B157AAB8C}" srcId="{93A62295-E568-417F-9C77-ED9BC253BAF7}" destId="{39A56B2F-8C23-4CB0-BA12-8F40E5150BD2}" srcOrd="0" destOrd="0" parTransId="{D13E0B4D-0C23-4445-B80B-0CEA2BC7E368}" sibTransId="{B8A58C2C-2088-4BB0-AFEC-4BBA3C9B69DA}"/>
    <dgm:cxn modelId="{9A81D2E5-95C6-428B-8917-F9972A58A818}" srcId="{C977C773-E909-4276-BD27-B0C66E21D969}" destId="{79E26C3F-4B95-44CE-86B0-3242137EB0A8}" srcOrd="2" destOrd="0" parTransId="{5B79CDDA-A695-4EAB-B798-80C88A257636}" sibTransId="{2993B273-455A-460E-A430-3D0753F3D2A4}"/>
    <dgm:cxn modelId="{09A811EC-BE8D-47F3-A21B-1357A3A7B9BE}" srcId="{9BD64B69-4DFB-46FE-9A80-AB59E6F5FFDD}" destId="{FB325775-7A09-48A5-8B86-F2DCB751A5A4}" srcOrd="0" destOrd="0" parTransId="{F1BF67F5-43EC-4257-A681-431198D6C726}" sibTransId="{ACCE949F-495E-4836-8B07-F9F9A84AD221}"/>
    <dgm:cxn modelId="{B1A27FF0-FB14-4624-828C-58636EE21198}" srcId="{EB0F593F-FF47-45F7-B95D-D1A8139AD89B}" destId="{1A30543B-5B82-4D12-8F91-4C04547E8281}" srcOrd="2" destOrd="0" parTransId="{CFE3B369-E409-4085-9EAB-352F89385353}" sibTransId="{8C51E650-1EF2-40D5-9FA4-66EB0CF985A0}"/>
    <dgm:cxn modelId="{7B9A54F2-C9BD-4EE4-A47C-08D5DD7BC65E}" type="presOf" srcId="{351C5195-14C9-4283-AD4A-A4C1E820107A}" destId="{B4721AD9-57BE-4638-889D-A79B60637FEB}" srcOrd="0" destOrd="5" presId="urn:microsoft.com/office/officeart/2005/8/layout/hList6"/>
    <dgm:cxn modelId="{EC33A3F8-B9CA-4715-9CDA-7B3CE1703052}" type="presOf" srcId="{CD03CDFE-54A3-4B3D-9110-BED7D38FC349}" destId="{3F6EDE05-3837-443D-951F-466E4B8F3ED0}" srcOrd="0" destOrd="6" presId="urn:microsoft.com/office/officeart/2005/8/layout/hList6"/>
    <dgm:cxn modelId="{722CB5FA-D47F-476B-A1E6-F1CC2E0DD3A2}" srcId="{EB0F593F-FF47-45F7-B95D-D1A8139AD89B}" destId="{C977C773-E909-4276-BD27-B0C66E21D969}" srcOrd="0" destOrd="0" parTransId="{09D52285-C7A7-402E-8D5F-8FCDEFC8A5C6}" sibTransId="{4954680D-7F25-43AA-AB21-DB83F4900494}"/>
    <dgm:cxn modelId="{C544F5FA-6974-44C9-838C-944C54B6454C}" type="presOf" srcId="{661223D7-0EBC-4059-8712-5012ACD49553}" destId="{3F6EDE05-3837-443D-951F-466E4B8F3ED0}" srcOrd="0" destOrd="7" presId="urn:microsoft.com/office/officeart/2005/8/layout/hList6"/>
    <dgm:cxn modelId="{0E7902FD-F1DA-44FB-8FA1-2CE56E25FF49}" type="presOf" srcId="{A7525CB1-C0E4-446C-B31F-E8CF5AA941D5}" destId="{056AACEA-EDB8-4B2C-BEF9-3A344A43C287}" srcOrd="0" destOrd="2" presId="urn:microsoft.com/office/officeart/2005/8/layout/hList6"/>
    <dgm:cxn modelId="{3A4505FE-A032-4ABD-B7FA-2B76F64C3D1C}" srcId="{936A6A3D-6FB6-4EDA-B72C-D0405ECC192D}" destId="{99FF96F4-A51F-4909-8761-26E27E03E89E}" srcOrd="0" destOrd="0" parTransId="{B6FDEA04-CB22-4B66-A60E-ADAD2B93E554}" sibTransId="{64F83DEE-CC37-4FEF-A805-A74D0F35657D}"/>
    <dgm:cxn modelId="{13D98B96-5333-42A7-A802-66AC3BDDB52E}" type="presParOf" srcId="{1F3F3141-1569-42C6-B997-470C5EE4B854}" destId="{3F6EDE05-3837-443D-951F-466E4B8F3ED0}" srcOrd="0" destOrd="0" presId="urn:microsoft.com/office/officeart/2005/8/layout/hList6"/>
    <dgm:cxn modelId="{A029A5B9-B932-45EC-92DD-A95FA7BEDADD}" type="presParOf" srcId="{1F3F3141-1569-42C6-B997-470C5EE4B854}" destId="{3B7844D9-7FE8-462C-83BE-7267D5ADBFEA}" srcOrd="1" destOrd="0" presId="urn:microsoft.com/office/officeart/2005/8/layout/hList6"/>
    <dgm:cxn modelId="{8BAB4BAE-DA24-4A44-81BB-1237D373236D}" type="presParOf" srcId="{1F3F3141-1569-42C6-B997-470C5EE4B854}" destId="{B4721AD9-57BE-4638-889D-A79B60637FEB}" srcOrd="2" destOrd="0" presId="urn:microsoft.com/office/officeart/2005/8/layout/hList6"/>
    <dgm:cxn modelId="{7A34817E-5E41-4202-9EC6-A41C08E3BFAC}" type="presParOf" srcId="{1F3F3141-1569-42C6-B997-470C5EE4B854}" destId="{BF5E85F4-4678-4EBF-95E0-DFE84BAEA4AE}" srcOrd="3" destOrd="0" presId="urn:microsoft.com/office/officeart/2005/8/layout/hList6"/>
    <dgm:cxn modelId="{8C5142A8-DC6A-4222-A445-D0BDDE3B1C89}" type="presParOf" srcId="{1F3F3141-1569-42C6-B997-470C5EE4B854}" destId="{056AACEA-EDB8-4B2C-BEF9-3A344A43C28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EDE05-3837-443D-951F-466E4B8F3ED0}">
      <dsp:nvSpPr>
        <dsp:cNvPr id="0" name=""/>
        <dsp:cNvSpPr/>
      </dsp:nvSpPr>
      <dsp:spPr>
        <a:xfrm rot="16200000">
          <a:off x="-197783" y="199066"/>
          <a:ext cx="3735604" cy="3337470"/>
        </a:xfrm>
        <a:prstGeom prst="flowChartManualOperation">
          <a:avLst/>
        </a:prstGeom>
        <a:solidFill>
          <a:srgbClr val="C00000"/>
        </a:solidFill>
        <a:ln w="38100" cap="flat" cmpd="sng" algn="ctr">
          <a:solidFill>
            <a:srgbClr val="FF89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0" rIns="6350" bIns="0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Broadest tier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Short Registration Form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Everyone can join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Responsibilities: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Attend meetings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Participate in spirit days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Attend events</a:t>
          </a:r>
        </a:p>
      </dsp:txBody>
      <dsp:txXfrm rot="5400000">
        <a:off x="1284" y="747120"/>
        <a:ext cx="3337470" cy="2241362"/>
      </dsp:txXfrm>
    </dsp:sp>
    <dsp:sp modelId="{B4721AD9-57BE-4638-889D-A79B60637FEB}">
      <dsp:nvSpPr>
        <dsp:cNvPr id="0" name=""/>
        <dsp:cNvSpPr/>
      </dsp:nvSpPr>
      <dsp:spPr>
        <a:xfrm rot="16200000">
          <a:off x="3389998" y="199066"/>
          <a:ext cx="3735604" cy="3337470"/>
        </a:xfrm>
        <a:prstGeom prst="flowChartManualOperation">
          <a:avLst/>
        </a:pr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0" rIns="6350" bIns="0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>
            <a:solidFill>
              <a:sysClr val="windowText" lastClr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ysClr val="windowText" lastClr="000000"/>
              </a:solidFill>
            </a:rPr>
            <a:t>General Member plus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ysClr val="windowText" lastClr="000000"/>
              </a:solidFill>
            </a:rPr>
            <a:t>More selective through Interview + questions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>
              <a:solidFill>
                <a:sysClr val="windowText" lastClr="000000"/>
              </a:solidFill>
            </a:rPr>
            <a:t>Responsibilities: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ysClr val="windowText" lastClr="000000"/>
              </a:solidFill>
            </a:rPr>
            <a:t>Lead event subcommittees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ysClr val="windowText" lastClr="000000"/>
              </a:solidFill>
            </a:rPr>
            <a:t>Meet with Senate weekly</a:t>
          </a:r>
        </a:p>
      </dsp:txBody>
      <dsp:txXfrm rot="5400000">
        <a:off x="3589065" y="747120"/>
        <a:ext cx="3337470" cy="2241362"/>
      </dsp:txXfrm>
    </dsp:sp>
    <dsp:sp modelId="{056AACEA-EDB8-4B2C-BEF9-3A344A43C287}">
      <dsp:nvSpPr>
        <dsp:cNvPr id="0" name=""/>
        <dsp:cNvSpPr/>
      </dsp:nvSpPr>
      <dsp:spPr>
        <a:xfrm rot="16200000">
          <a:off x="6977779" y="199066"/>
          <a:ext cx="3735604" cy="3337470"/>
        </a:xfrm>
        <a:prstGeom prst="flowChartManualOperation">
          <a:avLst/>
        </a:prstGeom>
        <a:solidFill>
          <a:srgbClr val="002060"/>
        </a:solidFill>
        <a:ln w="381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0" rIns="6350" bIns="0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House Representative Plus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Even more selective, only 20-25 people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Responsibilities: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Meet daily in homeroom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Lead event planning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Lead monthly meetings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/>
            <a:t>Run events</a:t>
          </a:r>
        </a:p>
      </dsp:txBody>
      <dsp:txXfrm rot="5400000">
        <a:off x="7176846" y="747120"/>
        <a:ext cx="3337470" cy="2241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DA831-6E3F-4F75-8203-62F31F29C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8A403-75F9-489B-951C-5AA5C8F90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858EA-DB5F-4CA8-9608-EE766DDE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D5833-A507-45D8-A7AF-F4B19D1C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AAA4C-11A7-4F36-928D-C0E285F2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6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8238-6564-4E69-8DB2-4F1F549B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BA633-69DA-441A-A428-BD3AC3F87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4634B-F2EB-4007-9BB5-0441B557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7DC1-AF9D-4127-A2F8-947F7D628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A7F5F-832B-4106-9FDE-AA49F765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682017-8103-411C-AD28-5FC76EE99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E1A06F-14B7-4917-A294-A6885D4FE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049A6-723B-4F4E-99D8-105B65815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5A8C3-EC48-4BC1-964B-DFB480D1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DE1E1-2C4D-4393-805F-F6F2EA59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85D80-7C52-40C2-81FF-68EAD14C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15026-16F4-407E-B001-FEDA8804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D25F9-A45B-4B02-BD06-C085F4CE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7468F-1AC4-4050-8772-6023B49D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5860F-80C6-49AA-AABC-EF9F91FB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1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5A77-2B38-43F5-912B-98C4F227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80FEF-A340-4DBE-B1D7-3ACF55401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3BD18-2B04-46D8-8309-65C98E3C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66D53-43CE-4233-A749-9E387D93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83CE5-ECCD-4847-9F31-109B62BC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2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9256-32F9-4AEE-85D0-03C76D72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25705-97E4-44C3-AADB-C47515877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4BE00-53EA-4781-9752-7861C59B1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901D3-AABB-4302-B0E5-92A94D3E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2BB4D-CD29-439C-8142-3E6D87EE5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F16B7-3BD4-4047-AD6E-0996E6AE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9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0CB2-6A5B-4175-8F04-32CB04E54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CAB8C-3B86-495E-8684-2D423CF9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16CB1-591C-4D74-ACAF-D77AC9E2A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FCD47-396B-4D80-8EAD-B31C340CC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37129-6AE3-4F8F-ABF3-85E104589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77009E-2E40-4AE0-9F10-8A0028625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907A68-5975-4F5C-8CB7-EA2CF7E9A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4DA17-9B4A-4E4D-9938-62317040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4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C4E20-646D-4314-8E66-A1D567EE2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A57B6-53B9-4F12-B6B3-C5FD62BE8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7328E-39E9-4B0D-90F9-B4D6CD7F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A6E66-331B-4000-B7EE-86982224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37CBE-1933-4BE8-9836-2269AB1D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F260C9-523B-4E25-B507-05FD09342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6BC0D-234F-455B-BE3A-25104520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4D11-16CA-488E-9686-70BC5F01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D2D18-8F4B-4453-8B2E-37799DE45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EF100-7527-4B0D-B9DA-D7E754E07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FB251-39A1-40A8-8446-D83B231A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2672D-3ED9-4538-8E4B-F5756B47E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04AFB-3AEC-4826-BA02-ACA92F23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0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FC79-1482-412C-B2F9-FCD983A9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C797A9-AB28-46E1-93F7-98C750579B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835C4-2C74-47F4-AB92-36E58EE66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FD4AA-3D60-4EF3-B3C3-C7008246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D44C9-29F9-4C60-BCDA-047CFFCCC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D87B1-C869-4929-B43A-5C1DFE6F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1A3888-D14B-441E-8D2E-B6C263974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77119-5DB7-4841-86CB-0DFB4E1D0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B3E65-294C-40F9-9CE7-85332B3E1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78CCA-7E76-4EE3-B6EE-8CE4D5DDC68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BECE9-4E94-4025-916B-5E1D9CF79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8055B-AFEF-4BA5-A266-467B68396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1CB5-82C1-41E5-95C2-951A6AC09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office.com/Pages/ResponsePage.aspx?id=j0gLqp78hUGl4zhCIN8jyoCrrel2UC5OmooThdCIYdVURDhDWDUyS0hGQkFYRzQ5VDVPMkoxRllGTC4u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forms.office.com/Pages/ResponsePage.aspx?id=j0gLqp78hUGl4zhCIN8jyoCrrel2UC5OmooThdCIYdVUMEJIMTRRRVNSTzFRVlgxSTFRVVEyOVA0TC4u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forms.office.com/Pages/ResponsePage.aspx?id=j0gLqp78hUGl4zhCIN8jyoCrrel2UC5OmooThdCIYdVUQzQ5QlpHWEpEOERSV0tDMUkzTTlGSjQ2Ry4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D86C1E3-879A-4370-8CE5-1BDE52371B7E}"/>
              </a:ext>
            </a:extLst>
          </p:cNvPr>
          <p:cNvSpPr txBox="1">
            <a:spLocks/>
          </p:cNvSpPr>
          <p:nvPr/>
        </p:nvSpPr>
        <p:spPr>
          <a:xfrm>
            <a:off x="845986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/>
              <a:t>Joining Student Council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7B6FAC79-8CBA-47DE-9C87-7E57522394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799572"/>
              </p:ext>
            </p:extLst>
          </p:nvPr>
        </p:nvGraphicFramePr>
        <p:xfrm>
          <a:off x="838200" y="2560629"/>
          <a:ext cx="10515600" cy="3735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EBFC4FB-619B-4408-84CC-640F57C275CE}"/>
              </a:ext>
            </a:extLst>
          </p:cNvPr>
          <p:cNvSpPr/>
          <p:nvPr/>
        </p:nvSpPr>
        <p:spPr>
          <a:xfrm>
            <a:off x="838201" y="1809958"/>
            <a:ext cx="3298793" cy="679650"/>
          </a:xfrm>
          <a:prstGeom prst="rect">
            <a:avLst/>
          </a:prstGeom>
          <a:solidFill>
            <a:srgbClr val="FF8989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General Member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604EA9-EFCF-408F-AE36-88B8F988082C}"/>
              </a:ext>
            </a:extLst>
          </p:cNvPr>
          <p:cNvSpPr/>
          <p:nvPr/>
        </p:nvSpPr>
        <p:spPr>
          <a:xfrm>
            <a:off x="4427220" y="1789955"/>
            <a:ext cx="3353132" cy="679650"/>
          </a:xfrm>
          <a:prstGeom prst="rect">
            <a:avLst/>
          </a:prstGeom>
          <a:solidFill>
            <a:schemeClr val="tx1"/>
          </a:solidFill>
          <a:ln w="38100">
            <a:solidFill>
              <a:srgbClr val="B8B8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/>
              <a:t>House Representative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129416-9B2D-4E5C-9365-12EDF8CF1E82}"/>
              </a:ext>
            </a:extLst>
          </p:cNvPr>
          <p:cNvSpPr/>
          <p:nvPr/>
        </p:nvSpPr>
        <p:spPr>
          <a:xfrm>
            <a:off x="8016240" y="1809958"/>
            <a:ext cx="3337560" cy="679650"/>
          </a:xfrm>
          <a:prstGeom prst="rect">
            <a:avLst/>
          </a:prstGeom>
          <a:solidFill>
            <a:srgbClr val="00B0F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Senator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444B8C-960B-46FC-A2DB-96DB7295D8B1}"/>
              </a:ext>
            </a:extLst>
          </p:cNvPr>
          <p:cNvSpPr txBox="1"/>
          <p:nvPr/>
        </p:nvSpPr>
        <p:spPr>
          <a:xfrm>
            <a:off x="8892209" y="6296233"/>
            <a:ext cx="2345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hlinkClick r:id="rId7"/>
              </a:rPr>
              <a:t>Senator Application 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28689E-F95C-4C9C-B728-C3586BBD749B}"/>
              </a:ext>
            </a:extLst>
          </p:cNvPr>
          <p:cNvSpPr/>
          <p:nvPr/>
        </p:nvSpPr>
        <p:spPr>
          <a:xfrm>
            <a:off x="4579784" y="6296233"/>
            <a:ext cx="3530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8"/>
              </a:rPr>
              <a:t>House Representative Application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A954EB-C005-412D-A1D8-E4B4ED87873F}"/>
              </a:ext>
            </a:extLst>
          </p:cNvPr>
          <p:cNvSpPr/>
          <p:nvPr/>
        </p:nvSpPr>
        <p:spPr>
          <a:xfrm>
            <a:off x="1091310" y="6296233"/>
            <a:ext cx="304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9"/>
              </a:rPr>
              <a:t>General Member Registration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6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D6FE087FB2674C879F8F4A6CBD753A" ma:contentTypeVersion="37" ma:contentTypeDescription="Create a new document." ma:contentTypeScope="" ma:versionID="64259a22fc8e0ebee68c1b951f98f349">
  <xsd:schema xmlns:xsd="http://www.w3.org/2001/XMLSchema" xmlns:xs="http://www.w3.org/2001/XMLSchema" xmlns:p="http://schemas.microsoft.com/office/2006/metadata/properties" xmlns:ns1="http://schemas.microsoft.com/sharepoint/v3" xmlns:ns3="c3c6ce31-05a9-4d52-943e-d8f79fb5b91c" xmlns:ns4="a2abe43b-14a2-4454-ad64-8f4964fc9db6" targetNamespace="http://schemas.microsoft.com/office/2006/metadata/properties" ma:root="true" ma:fieldsID="e4195eedbd8c2ef2cf394d25af5956bf" ns1:_="" ns3:_="" ns4:_="">
    <xsd:import namespace="http://schemas.microsoft.com/sharepoint/v3"/>
    <xsd:import namespace="c3c6ce31-05a9-4d52-943e-d8f79fb5b91c"/>
    <xsd:import namespace="a2abe43b-14a2-4454-ad64-8f4964fc9d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Self_Registration_Enabled0" minOccurs="0"/>
                <xsd:element ref="ns4:Template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TeamsChannelId" minOccurs="0"/>
                <xsd:element ref="ns4:IsNotebookLocked" minOccurs="0"/>
                <xsd:element ref="ns4:Math_Settin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GenerationTime" minOccurs="0"/>
                <xsd:element ref="ns4:MediaServiceEventHashCode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6ce31-05a9-4d52-943e-d8f79fb5b91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be43b-14a2-4454-ad64-8f4964fc9db6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Self_Registration_Enabled0" ma:index="25" nillable="true" ma:displayName="Self Registration Enabled" ma:internalName="Self_Registration_Enabled0">
      <xsd:simpleType>
        <xsd:restriction base="dms:Boolean"/>
      </xsd:simpleType>
    </xsd:element>
    <xsd:element name="Templates" ma:index="26" nillable="true" ma:displayName="Templates" ma:internalName="Templates">
      <xsd:simpleType>
        <xsd:restriction base="dms:Note">
          <xsd:maxLength value="255"/>
        </xsd:restriction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9" nillable="true" ma:displayName="MediaServiceAutoTags" ma:description="" ma:internalName="MediaServiceAutoTags" ma:readOnly="true">
      <xsd:simpleType>
        <xsd:restriction base="dms:Text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ath_Settings" ma:index="32" nillable="true" ma:displayName="Math Settings" ma:internalName="Math_Settings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_Channel_Section_Location" ma:index="44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a2abe43b-14a2-4454-ad64-8f4964fc9db6">
      <UserInfo>
        <DisplayName/>
        <AccountId xsi:nil="true"/>
        <AccountType/>
      </UserInfo>
    </Teachers>
    <Has_Teacher_Only_SectionGroup xmlns="a2abe43b-14a2-4454-ad64-8f4964fc9db6" xsi:nil="true"/>
    <Self_Registration_Enabled0 xmlns="a2abe43b-14a2-4454-ad64-8f4964fc9db6" xsi:nil="true"/>
    <_ip_UnifiedCompliancePolicyUIAction xmlns="http://schemas.microsoft.com/sharepoint/v3" xsi:nil="true"/>
    <Invited_Teachers xmlns="a2abe43b-14a2-4454-ad64-8f4964fc9db6" xsi:nil="true"/>
    <LMS_Mappings xmlns="a2abe43b-14a2-4454-ad64-8f4964fc9db6" xsi:nil="true"/>
    <Owner xmlns="a2abe43b-14a2-4454-ad64-8f4964fc9db6">
      <UserInfo>
        <DisplayName/>
        <AccountId xsi:nil="true"/>
        <AccountType/>
      </UserInfo>
    </Owner>
    <CultureName xmlns="a2abe43b-14a2-4454-ad64-8f4964fc9db6" xsi:nil="true"/>
    <Distribution_Groups xmlns="a2abe43b-14a2-4454-ad64-8f4964fc9db6" xsi:nil="true"/>
    <TeamsChannelId xmlns="a2abe43b-14a2-4454-ad64-8f4964fc9db6" xsi:nil="true"/>
    <NotebookType xmlns="a2abe43b-14a2-4454-ad64-8f4964fc9db6" xsi:nil="true"/>
    <Templates xmlns="a2abe43b-14a2-4454-ad64-8f4964fc9db6" xsi:nil="true"/>
    <Is_Collaboration_Space_Locked xmlns="a2abe43b-14a2-4454-ad64-8f4964fc9db6" xsi:nil="true"/>
    <_ip_UnifiedCompliancePolicyProperties xmlns="http://schemas.microsoft.com/sharepoint/v3" xsi:nil="true"/>
    <FolderType xmlns="a2abe43b-14a2-4454-ad64-8f4964fc9db6" xsi:nil="true"/>
    <Students xmlns="a2abe43b-14a2-4454-ad64-8f4964fc9db6">
      <UserInfo>
        <DisplayName/>
        <AccountId xsi:nil="true"/>
        <AccountType/>
      </UserInfo>
    </Students>
    <Student_Groups xmlns="a2abe43b-14a2-4454-ad64-8f4964fc9db6">
      <UserInfo>
        <DisplayName/>
        <AccountId xsi:nil="true"/>
        <AccountType/>
      </UserInfo>
    </Student_Groups>
    <DefaultSectionNames xmlns="a2abe43b-14a2-4454-ad64-8f4964fc9db6" xsi:nil="true"/>
    <Teams_Channel_Section_Location xmlns="a2abe43b-14a2-4454-ad64-8f4964fc9db6" xsi:nil="true"/>
    <AppVersion xmlns="a2abe43b-14a2-4454-ad64-8f4964fc9db6" xsi:nil="true"/>
    <Self_Registration_Enabled xmlns="a2abe43b-14a2-4454-ad64-8f4964fc9db6" xsi:nil="true"/>
    <Math_Settings xmlns="a2abe43b-14a2-4454-ad64-8f4964fc9db6" xsi:nil="true"/>
    <Invited_Students xmlns="a2abe43b-14a2-4454-ad64-8f4964fc9db6" xsi:nil="true"/>
    <IsNotebookLocked xmlns="a2abe43b-14a2-4454-ad64-8f4964fc9db6" xsi:nil="true"/>
  </documentManagement>
</p:properties>
</file>

<file path=customXml/itemProps1.xml><?xml version="1.0" encoding="utf-8"?>
<ds:datastoreItem xmlns:ds="http://schemas.openxmlformats.org/officeDocument/2006/customXml" ds:itemID="{42D847B2-FC81-41AB-8F87-6A11222573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c6ce31-05a9-4d52-943e-d8f79fb5b91c"/>
    <ds:schemaRef ds:uri="a2abe43b-14a2-4454-ad64-8f4964fc9d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4F4628-6437-495B-825C-B5B8738F4F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94128F-CBFA-4F82-8DEC-45B249AF5BCB}">
  <ds:schemaRefs>
    <ds:schemaRef ds:uri="http://schemas.microsoft.com/office/2006/metadata/properties"/>
    <ds:schemaRef ds:uri="a2abe43b-14a2-4454-ad64-8f4964fc9db6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c3c6ce31-05a9-4d52-943e-d8f79fb5b91c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RUBINO, HEATHER</dc:creator>
  <cp:lastModifiedBy>PROTHERO, AMANDA</cp:lastModifiedBy>
  <cp:revision>3</cp:revision>
  <dcterms:created xsi:type="dcterms:W3CDTF">2020-09-08T17:06:26Z</dcterms:created>
  <dcterms:modified xsi:type="dcterms:W3CDTF">2021-08-26T15:28:58Z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0x0101007DD6FE087FB2674C879F8F4A6CBD753A</vt:lpwstr>
  </property>
</Properties>
</file>